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14"/>
  </p:notesMasterIdLst>
  <p:handoutMasterIdLst>
    <p:handoutMasterId r:id="rId15"/>
  </p:handoutMasterIdLst>
  <p:sldIdLst>
    <p:sldId id="258" r:id="rId3"/>
    <p:sldId id="259" r:id="rId4"/>
    <p:sldId id="266" r:id="rId5"/>
    <p:sldId id="262" r:id="rId6"/>
    <p:sldId id="270" r:id="rId7"/>
    <p:sldId id="268" r:id="rId8"/>
    <p:sldId id="260" r:id="rId9"/>
    <p:sldId id="264" r:id="rId10"/>
    <p:sldId id="263" r:id="rId11"/>
    <p:sldId id="269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2D91"/>
    <a:srgbClr val="FF3300"/>
    <a:srgbClr val="A7C9C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6429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808D5-C9C4-41DF-9CDC-56FD579D8BDE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02014-DA3A-4855-A6D4-BC433F708D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16832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FF65E-D5ED-46B1-8102-E3560CB61822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ABDC8-24D6-40FC-B2C7-6675D2788B2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25314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ABDC8-24D6-40FC-B2C7-6675D2788B2B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89096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251520" y="1484784"/>
            <a:ext cx="8640960" cy="5000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solidFill>
                  <a:srgbClr val="662D9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Typ hier de titel van deze dia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Tekst 1</a:t>
            </a:r>
          </a:p>
          <a:p>
            <a:pPr lvl="0"/>
            <a:r>
              <a:rPr lang="nl-NL" dirty="0" smtClean="0"/>
              <a:t>Tekst 2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429652" y="71414"/>
            <a:ext cx="571472" cy="285728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00602C4-10E8-4F9A-AF49-1F8E7F110EF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 descr="M-transparant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596336" y="58914"/>
            <a:ext cx="1224136" cy="981202"/>
          </a:xfrm>
          <a:prstGeom prst="rect">
            <a:avLst/>
          </a:prstGeom>
        </p:spPr>
      </p:pic>
      <p:pic>
        <p:nvPicPr>
          <p:cNvPr id="13" name="Afbeelding 12" descr="MON-Logo-fc-Photo KLEIN kop.JPG"/>
          <p:cNvPicPr>
            <a:picLocks noChangeAspect="1"/>
          </p:cNvPicPr>
          <p:nvPr userDrawn="1"/>
        </p:nvPicPr>
        <p:blipFill>
          <a:blip r:embed="rId6" cstate="print"/>
          <a:srcRect l="2599"/>
          <a:stretch>
            <a:fillRect/>
          </a:stretch>
        </p:blipFill>
        <p:spPr>
          <a:xfrm>
            <a:off x="7596336" y="1052736"/>
            <a:ext cx="1301810" cy="185279"/>
          </a:xfrm>
          <a:prstGeom prst="rect">
            <a:avLst/>
          </a:prstGeom>
        </p:spPr>
      </p:pic>
      <p:sp>
        <p:nvSpPr>
          <p:cNvPr id="14" name="Tekstvak 13"/>
          <p:cNvSpPr txBox="1"/>
          <p:nvPr userDrawn="1"/>
        </p:nvSpPr>
        <p:spPr>
          <a:xfrm>
            <a:off x="6876256" y="1196752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havo </a:t>
            </a:r>
            <a:r>
              <a:rPr lang="nl-NL" sz="1000" b="0" dirty="0" smtClean="0">
                <a:solidFill>
                  <a:schemeClr val="accent6">
                    <a:lumMod val="75000"/>
                  </a:schemeClr>
                </a:solidFill>
                <a:latin typeface="Aero" pitchFamily="2" charset="0"/>
                <a:cs typeface="Arial" pitchFamily="34" charset="0"/>
              </a:rPr>
              <a:t>–</a:t>
            </a:r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 </a:t>
            </a:r>
            <a:r>
              <a:rPr lang="nl-NL" sz="1000" b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vmbo-t</a:t>
            </a:r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/havo</a:t>
            </a:r>
            <a:endParaRPr lang="nl-NL" sz="1000" b="0" dirty="0">
              <a:solidFill>
                <a:schemeClr val="tx1">
                  <a:lumMod val="50000"/>
                  <a:lumOff val="50000"/>
                </a:schemeClr>
              </a:solidFill>
              <a:latin typeface="Aero" pitchFamily="2" charset="0"/>
              <a:cs typeface="Arial" pitchFamily="34" charset="0"/>
            </a:endParaRPr>
          </a:p>
        </p:txBody>
      </p:sp>
      <p:sp>
        <p:nvSpPr>
          <p:cNvPr id="18" name="Rechthoekige driehoek 17"/>
          <p:cNvSpPr/>
          <p:nvPr userDrawn="1"/>
        </p:nvSpPr>
        <p:spPr>
          <a:xfrm>
            <a:off x="1643042" y="0"/>
            <a:ext cx="540000" cy="54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" name="Afbeelding 16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12776"/>
            <a:ext cx="9144000" cy="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B51B-6D8C-454B-83E1-77144F2A6788}" type="datetimeFigureOut">
              <a:rPr lang="nl-NL" smtClean="0"/>
              <a:pPr/>
              <a:t>3-6-2016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323528" y="2708920"/>
            <a:ext cx="8640960" cy="1728192"/>
          </a:xfrm>
        </p:spPr>
        <p:txBody>
          <a:bodyPr/>
          <a:lstStyle/>
          <a:p>
            <a:pPr algn="ctr"/>
            <a:r>
              <a:rPr lang="nl-NL" sz="5000" dirty="0" smtClean="0"/>
              <a:t>Profielwerkstuk college 3</a:t>
            </a:r>
          </a:p>
          <a:p>
            <a:pPr algn="ctr"/>
            <a:r>
              <a:rPr lang="nl-NL" sz="5000" dirty="0" smtClean="0"/>
              <a:t>Methode van onderzoek</a:t>
            </a:r>
            <a:endParaRPr lang="nl-NL" sz="5000" dirty="0"/>
          </a:p>
        </p:txBody>
      </p:sp>
      <p:pic>
        <p:nvPicPr>
          <p:cNvPr id="12" name="Tijdelijke aanduiding voor inhoud 4" descr="logo Hooghuis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3275856" cy="1134942"/>
          </a:xfrm>
        </p:spPr>
      </p:pic>
      <p:sp>
        <p:nvSpPr>
          <p:cNvPr id="2" name="Tekstvak 1"/>
          <p:cNvSpPr txBox="1"/>
          <p:nvPr/>
        </p:nvSpPr>
        <p:spPr>
          <a:xfrm>
            <a:off x="3090416" y="59492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latin typeface="Arial" panose="020B0604020202020204" pitchFamily="34" charset="0"/>
                <a:cs typeface="Arial" panose="020B0604020202020204" pitchFamily="34" charset="0"/>
              </a:rPr>
              <a:t>2015 - 2017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995312" y="1235845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>
                <a:sym typeface="Wingdings" pitchFamily="2" charset="2"/>
              </a:rPr>
              <a:t>Totaaloverzicht</a:t>
            </a:r>
            <a:endParaRPr lang="nl-NL" dirty="0" smtClean="0">
              <a:sym typeface="Wingdings" pitchFamily="2" charset="2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10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 descr="opbouw pw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1916832"/>
            <a:ext cx="3538703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Woensdag 15 juni 12.30u - Workshop </a:t>
            </a:r>
            <a:r>
              <a:rPr lang="nl-NL" dirty="0" err="1" smtClean="0"/>
              <a:t>Apprentice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pt-BR" dirty="0" smtClean="0"/>
              <a:t>		    Lokaal </a:t>
            </a:r>
            <a:r>
              <a:rPr lang="pt-BR" dirty="0" smtClean="0"/>
              <a:t>122                            Lokaal 124</a:t>
            </a:r>
          </a:p>
          <a:p>
            <a:pPr>
              <a:buNone/>
            </a:pPr>
            <a:r>
              <a:rPr lang="pt-BR" dirty="0" smtClean="0"/>
              <a:t>		12.30-13.00 </a:t>
            </a:r>
            <a:r>
              <a:rPr lang="pt-BR" dirty="0" smtClean="0"/>
              <a:t>V5A                 12.30-13.00 H4A</a:t>
            </a:r>
          </a:p>
          <a:p>
            <a:pPr>
              <a:buNone/>
            </a:pPr>
            <a:r>
              <a:rPr lang="pt-BR" dirty="0" smtClean="0"/>
              <a:t>		13.00-13.30 </a:t>
            </a:r>
            <a:r>
              <a:rPr lang="pt-BR" dirty="0" smtClean="0"/>
              <a:t>H4B                 13.00-13.30 H4C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Dinsdag 21 juni</a:t>
            </a:r>
          </a:p>
          <a:p>
            <a:pPr>
              <a:buNone/>
            </a:pPr>
            <a:r>
              <a:rPr lang="nl-NL" dirty="0" smtClean="0"/>
              <a:t>Samenstelling in nieuwe groepen op basis van inschrijvingen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11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weten jullie al?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Opbouw profielwerkstuk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Onderzoekmethodes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Alfa / bèta / gamma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8" name="Afbeelding 7" descr="onderzo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348880"/>
            <a:ext cx="2968724" cy="29687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87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Wat weten jullie al?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Waarom onderzoeken?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Hoe kun je ‘iets’ onderzoeken?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Welke manier denken jullie te gaan gebruiken?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3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3" y="4365104"/>
            <a:ext cx="9040487" cy="2295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Opbouw profielwerkstuk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4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12" name="Afbeelding 11" descr="opbouw pw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988840"/>
            <a:ext cx="3538703" cy="4248472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467544" y="4437112"/>
            <a:ext cx="1728192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Arial" pitchFamily="34" charset="0"/>
                <a:cs typeface="Arial" pitchFamily="34" charset="0"/>
              </a:rPr>
              <a:t>Beschrijvend</a:t>
            </a:r>
            <a:endParaRPr lang="nl-N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6228184" y="2780928"/>
            <a:ext cx="1728192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Arial" pitchFamily="34" charset="0"/>
                <a:cs typeface="Arial" pitchFamily="34" charset="0"/>
              </a:rPr>
              <a:t>Vergelijkend</a:t>
            </a:r>
            <a:endParaRPr lang="nl-N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827584" y="2996952"/>
            <a:ext cx="1728192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Arial" pitchFamily="34" charset="0"/>
                <a:cs typeface="Arial" pitchFamily="34" charset="0"/>
              </a:rPr>
              <a:t>Verklarend</a:t>
            </a:r>
            <a:endParaRPr lang="nl-NL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Rechte verbindingslijn 17"/>
          <p:cNvCxnSpPr/>
          <p:nvPr/>
        </p:nvCxnSpPr>
        <p:spPr>
          <a:xfrm flipH="1" flipV="1">
            <a:off x="2699792" y="3429000"/>
            <a:ext cx="792088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flipH="1">
            <a:off x="2267744" y="4293096"/>
            <a:ext cx="1016496" cy="2796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flipH="1">
            <a:off x="5796136" y="3356992"/>
            <a:ext cx="864096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H="1" flipV="1">
            <a:off x="5652120" y="4509120"/>
            <a:ext cx="792088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6588224" y="4797152"/>
            <a:ext cx="1728192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Arial" pitchFamily="34" charset="0"/>
                <a:cs typeface="Arial" pitchFamily="34" charset="0"/>
              </a:rPr>
              <a:t>Theorie en/of praktijk?</a:t>
            </a:r>
            <a:endParaRPr lang="nl-N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3707904" y="3861048"/>
            <a:ext cx="1872208" cy="576064"/>
          </a:xfrm>
          <a:prstGeom prst="rect">
            <a:avLst/>
          </a:prstGeom>
          <a:noFill/>
          <a:ln w="57150">
            <a:solidFill>
              <a:srgbClr val="662D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10184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5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Theorie en/of praktijk?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Onderwerp </a:t>
            </a:r>
            <a:r>
              <a:rPr lang="nl-NL" dirty="0" smtClean="0">
                <a:sym typeface="Wingdings" pitchFamily="2" charset="2"/>
              </a:rPr>
              <a:t> vraagstelling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Vraagstelling  theoretisch kader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Toetsen in praktijk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Theoretisch kader + praktijk = conclusie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Onderzoekmethodes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Afhankelijk van onderwerp en hoofdvraag </a:t>
            </a:r>
            <a:r>
              <a:rPr lang="nl-NL" dirty="0" smtClean="0">
                <a:sym typeface="Wingdings" pitchFamily="2" charset="2"/>
              </a:rPr>
              <a:t> wat voor</a:t>
            </a: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gegevens heb je nodig om de vraag te beantwoorden?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nl-NL" dirty="0" smtClean="0">
                <a:sym typeface="Wingdings" pitchFamily="2" charset="2"/>
              </a:rPr>
              <a:t>Kwalitatief onderzoek</a:t>
            </a:r>
          </a:p>
          <a:p>
            <a:pPr>
              <a:lnSpc>
                <a:spcPct val="150000"/>
              </a:lnSpc>
            </a:pPr>
            <a:r>
              <a:rPr lang="nl-NL" dirty="0" smtClean="0">
                <a:sym typeface="Wingdings" pitchFamily="2" charset="2"/>
              </a:rPr>
              <a:t>Kwantitatief onderzoek</a:t>
            </a:r>
          </a:p>
          <a:p>
            <a:pPr>
              <a:lnSpc>
                <a:spcPct val="150000"/>
              </a:lnSpc>
            </a:pPr>
            <a:r>
              <a:rPr lang="nl-NL" dirty="0" smtClean="0">
                <a:sym typeface="Wingdings" pitchFamily="2" charset="2"/>
              </a:rPr>
              <a:t>Practicum 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6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>
                <a:sym typeface="Wingdings" pitchFamily="2" charset="2"/>
              </a:rPr>
              <a:t>Kwalitatief onderzoek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7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dirty="0" smtClean="0"/>
              <a:t>Vergelijkend onderzoek</a:t>
            </a:r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Verklarend onderzoek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Onderzoek in de diepte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Relatief weinig data </a:t>
            </a:r>
            <a:r>
              <a:rPr lang="nl-NL" dirty="0" smtClean="0">
                <a:sym typeface="Wingdings" pitchFamily="2" charset="2"/>
              </a:rPr>
              <a:t> tot op detail uitgezocht</a:t>
            </a:r>
          </a:p>
          <a:p>
            <a:pPr marL="0" indent="0">
              <a:buFont typeface="Arial" pitchFamily="34" charset="0"/>
              <a:buNone/>
            </a:pPr>
            <a:endParaRPr lang="nl-NL" dirty="0" smtClean="0">
              <a:sym typeface="Wingdings" pitchFamily="2" charset="2"/>
            </a:endParaRPr>
          </a:p>
          <a:p>
            <a:pPr marL="0" indent="0">
              <a:buFont typeface="Arial" pitchFamily="34" charset="0"/>
              <a:buNone/>
            </a:pPr>
            <a:endParaRPr lang="nl-NL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nl-NL" i="1" dirty="0" smtClean="0"/>
              <a:t>Observatie / Experiment / Diepte-interview / Discussie / Schriftelijke bron / Casus </a:t>
            </a:r>
          </a:p>
        </p:txBody>
      </p:sp>
    </p:spTree>
    <p:extLst>
      <p:ext uri="{BB962C8B-B14F-4D97-AF65-F5344CB8AC3E}">
        <p14:creationId xmlns="" xmlns:p14="http://schemas.microsoft.com/office/powerpoint/2010/main" val="26388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>
                <a:sym typeface="Wingdings" pitchFamily="2" charset="2"/>
              </a:rPr>
              <a:t>Kwantitatief onderzoek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Beschrijvend onderzoek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Relatief grote hoeveelheid data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Hoeveelheid gaat boven diepgang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>
              <a:buNone/>
            </a:pPr>
            <a:r>
              <a:rPr lang="nl-NL" i="1" dirty="0" smtClean="0"/>
              <a:t>Enquêtes  (telefonisch – digitaal – op papier)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8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577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>
                <a:sym typeface="Wingdings" pitchFamily="2" charset="2"/>
              </a:rPr>
              <a:t>Practicum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>
          <a:xfrm>
            <a:off x="232901" y="2060848"/>
            <a:ext cx="8678198" cy="4104456"/>
          </a:xfrm>
        </p:spPr>
        <p:txBody>
          <a:bodyPr/>
          <a:lstStyle/>
          <a:p>
            <a:pPr lvl="2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9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9" name="Afbeelding 8" descr="labflesj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2060848"/>
            <a:ext cx="2695575" cy="1695450"/>
          </a:xfrm>
          <a:prstGeom prst="rect">
            <a:avLst/>
          </a:prstGeom>
        </p:spPr>
      </p:pic>
      <p:pic>
        <p:nvPicPr>
          <p:cNvPr id="10" name="Afbeelding 9" descr="praacticu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4524840"/>
            <a:ext cx="4962550" cy="1432849"/>
          </a:xfrm>
          <a:prstGeom prst="rect">
            <a:avLst/>
          </a:prstGeom>
        </p:spPr>
      </p:pic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755576" y="2708920"/>
            <a:ext cx="4582126" cy="214639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Bètavakken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690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174</Words>
  <Application>Microsoft Office PowerPoint</Application>
  <PresentationFormat>Diavoorstelling (4:3)</PresentationFormat>
  <Paragraphs>85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Office-thema</vt:lpstr>
      <vt:lpstr>Aangepast ontwerp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ac1</dc:creator>
  <cp:lastModifiedBy>mst</cp:lastModifiedBy>
  <cp:revision>274</cp:revision>
  <dcterms:created xsi:type="dcterms:W3CDTF">2013-11-13T15:36:33Z</dcterms:created>
  <dcterms:modified xsi:type="dcterms:W3CDTF">2016-06-03T12:16:19Z</dcterms:modified>
</cp:coreProperties>
</file>